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8" r:id="rId2"/>
    <p:sldId id="256" r:id="rId3"/>
    <p:sldId id="264" r:id="rId4"/>
    <p:sldId id="257" r:id="rId5"/>
    <p:sldId id="259" r:id="rId6"/>
    <p:sldId id="276" r:id="rId7"/>
    <p:sldId id="277" r:id="rId8"/>
    <p:sldId id="280" r:id="rId9"/>
    <p:sldId id="281" r:id="rId10"/>
    <p:sldId id="282" r:id="rId11"/>
    <p:sldId id="283" r:id="rId12"/>
    <p:sldId id="284" r:id="rId13"/>
    <p:sldId id="285" r:id="rId14"/>
    <p:sldId id="28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1" d="100"/>
          <a:sy n="61" d="100"/>
        </p:scale>
        <p:origin x="51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674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119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752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435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69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560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488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01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8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5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195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80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01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17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50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38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19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9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9345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03905" y="1041262"/>
            <a:ext cx="10353761" cy="8500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17" y="2085538"/>
            <a:ext cx="11527645" cy="37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5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9345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03905" y="1041262"/>
            <a:ext cx="10353761" cy="8500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87" y="1945551"/>
            <a:ext cx="11608345" cy="39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9345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03905" y="1041262"/>
            <a:ext cx="10353761" cy="8500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01" y="2081882"/>
            <a:ext cx="11613102" cy="35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9345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03905" y="1041262"/>
            <a:ext cx="10353761" cy="8500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64" y="1945551"/>
            <a:ext cx="11598141" cy="37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9345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03905" y="1041262"/>
            <a:ext cx="10353761" cy="8500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34" y="1893378"/>
            <a:ext cx="11514548" cy="399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572"/>
            <a:ext cx="12192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5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" y="-94592"/>
            <a:ext cx="12182168" cy="705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3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" y="-84083"/>
            <a:ext cx="12182168" cy="70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" y="-73572"/>
            <a:ext cx="12182168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9345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03905" y="1041262"/>
            <a:ext cx="10353761" cy="8500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98" y="2100263"/>
            <a:ext cx="11555778" cy="369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9345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03905" y="1041262"/>
            <a:ext cx="10353761" cy="8500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31" y="2092448"/>
            <a:ext cx="11605968" cy="38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7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9345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03905" y="1041262"/>
            <a:ext cx="10353761" cy="8500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89" y="2113379"/>
            <a:ext cx="11550505" cy="369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5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9345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03905" y="1041262"/>
            <a:ext cx="10353761" cy="8500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89" y="2087056"/>
            <a:ext cx="11674727" cy="37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9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Дамаск</Template>
  <TotalTime>81</TotalTime>
  <Words>18</Words>
  <Application>Microsoft Office PowerPoint</Application>
  <PresentationFormat>Широкоэкранный</PresentationFormat>
  <Paragraphs>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Bookman Old Style</vt:lpstr>
      <vt:lpstr>Rockwell</vt:lpstr>
      <vt:lpstr>Damask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Anna Danilova</dc:creator>
  <cp:lastModifiedBy>user</cp:lastModifiedBy>
  <cp:revision>16</cp:revision>
  <dcterms:created xsi:type="dcterms:W3CDTF">2023-10-15T06:33:23Z</dcterms:created>
  <dcterms:modified xsi:type="dcterms:W3CDTF">2023-10-17T09:21:16Z</dcterms:modified>
</cp:coreProperties>
</file>